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402" r:id="rId138"/>
    <p:sldId id="403" r:id="rId139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90" d="100"/>
          <a:sy n="90" d="100"/>
        </p:scale>
        <p:origin x="-186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29/08/2017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Excel_Worksheet19.xlsx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Excel_Worksheet20.xlsx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Excel_Worksheet21.xlsx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22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Excel_Worksheet23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Excel_Worksheet24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Excel_Worksheet25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18.emf"/><Relationship Id="rId4" Type="http://schemas.openxmlformats.org/officeDocument/2006/relationships/package" Target="../embeddings/Microsoft_Excel_Worksheet26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7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8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Excel_Worksheet29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7.emf"/><Relationship Id="rId5" Type="http://schemas.openxmlformats.org/officeDocument/2006/relationships/package" Target="../embeddings/Microsoft_Excel_Worksheet30.xlsx"/><Relationship Id="rId4" Type="http://schemas.openxmlformats.org/officeDocument/2006/relationships/oleObject" Target="../embeddings/oleObject30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Excel_Worksheet31.xlsx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1.xlsx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3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4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5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6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7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8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9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10.xlsx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Excel_Worksheet11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2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3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Excel_Worksheet14.xls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Excel_Worksheet15.xlsx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Excel_Worksheet16.xlsx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7.xls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Excel_Worksheet18.xlsx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" name="Worksheet" r:id="rId4" imgW="13515939" imgH="3628987" progId="Excel.Sheet.12">
                  <p:embed/>
                </p:oleObj>
              </mc:Choice>
              <mc:Fallback>
                <p:oleObj name="Worksheet" r:id="rId4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2" name="Worksheet" r:id="rId4" imgW="17087797" imgH="9915470" progId="Excel.Sheet.12">
                  <p:embed/>
                </p:oleObj>
              </mc:Choice>
              <mc:Fallback>
                <p:oleObj name="Worksheet" r:id="rId4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Worksheet" r:id="rId4" imgW="8705863" imgH="3057538" progId="Excel.Sheet.12">
                  <p:embed/>
                </p:oleObj>
              </mc:Choice>
              <mc:Fallback>
                <p:oleObj name="Worksheet" r:id="rId4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Worksheet" r:id="rId4" imgW="9753504" imgH="9724897" progId="Excel.Sheet.12">
                  <p:embed/>
                </p:oleObj>
              </mc:Choice>
              <mc:Fallback>
                <p:oleObj name="Worksheet" r:id="rId4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4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Worksheet" r:id="rId5" imgW="9039240" imgH="3628987" progId="Excel.Sheet.12">
                  <p:embed/>
                </p:oleObj>
              </mc:Choice>
              <mc:Fallback>
                <p:oleObj name="Worksheet" r:id="rId5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0" name="Worksheet" r:id="rId4" imgW="9201205" imgH="5343605" progId="Excel.Sheet.12">
                  <p:embed/>
                </p:oleObj>
              </mc:Choice>
              <mc:Fallback>
                <p:oleObj name="Worksheet" r:id="rId4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19050"/>
            <a:ext cx="9853613" cy="681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58772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3851920" y="158869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6230855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519491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29800" cy="817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83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Worksheet" r:id="rId4" imgW="7762960" imgH="3057538" progId="Excel.Sheet.12">
                  <p:embed/>
                </p:oleObj>
              </mc:Choice>
              <mc:Fallback>
                <p:oleObj name="Worksheet" r:id="rId4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Worksheet" r:id="rId4" imgW="9677380" imgH="6295931" progId="Excel.Sheet.12">
                  <p:embed/>
                </p:oleObj>
              </mc:Choice>
              <mc:Fallback>
                <p:oleObj name="Worksheet" r:id="rId4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Worksheet" r:id="rId4" imgW="8134398" imgH="3438414" progId="Excel.Sheet.12">
                  <p:embed/>
                </p:oleObj>
              </mc:Choice>
              <mc:Fallback>
                <p:oleObj name="Worksheet" r:id="rId4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Worksheet" r:id="rId4" imgW="10096598" imgH="3248111" progId="Excel.Sheet.12">
                  <p:embed/>
                </p:oleObj>
              </mc:Choice>
              <mc:Fallback>
                <p:oleObj name="Worksheet" r:id="rId4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Worksheet" r:id="rId4" imgW="9201205" imgH="3628987" progId="Excel.Sheet.12">
                  <p:embed/>
                </p:oleObj>
              </mc:Choice>
              <mc:Fallback>
                <p:oleObj name="Worksheet" r:id="rId4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Worksheet" r:id="rId4" imgW="9658484" imgH="4772156" progId="Excel.Sheet.12">
                  <p:embed/>
                </p:oleObj>
              </mc:Choice>
              <mc:Fallback>
                <p:oleObj name="Worksheet" r:id="rId4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Worksheet" r:id="rId4" imgW="9143977" imgH="4581583" progId="Excel.Sheet.12">
                  <p:embed/>
                </p:oleObj>
              </mc:Choice>
              <mc:Fallback>
                <p:oleObj name="Worksheet" r:id="rId4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Worksheet" r:id="rId4" imgW="9877406" imgH="3248111" progId="Excel.Sheet.12">
                  <p:embed/>
                </p:oleObj>
              </mc:Choice>
              <mc:Fallback>
                <p:oleObj name="Worksheet" r:id="rId4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Worksheet" r:id="rId4" imgW="10468037" imgH="4581583" progId="Excel.Sheet.12">
                  <p:embed/>
                </p:oleObj>
              </mc:Choice>
              <mc:Fallback>
                <p:oleObj name="Worksheet" r:id="rId4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Worksheet" r:id="rId4" imgW="9163143" imgH="1533493" progId="Excel.Sheet.12">
                  <p:embed/>
                </p:oleObj>
              </mc:Choice>
              <mc:Fallback>
                <p:oleObj name="Worksheet" r:id="rId4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name="Worksheet" r:id="rId4" imgW="7258170" imgH="2676391" progId="Excel.Sheet.12">
                  <p:embed/>
                </p:oleObj>
              </mc:Choice>
              <mc:Fallback>
                <p:oleObj name="Worksheet" r:id="rId4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6539"/>
              </p:ext>
            </p:extLst>
          </p:nvPr>
        </p:nvGraphicFramePr>
        <p:xfrm>
          <a:off x="-1692696" y="1844824"/>
          <a:ext cx="12961440" cy="20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Worksheet" r:id="rId4" imgW="9648767" imgH="1533493" progId="Excel.Sheet.12">
                  <p:embed/>
                </p:oleObj>
              </mc:Choice>
              <mc:Fallback>
                <p:oleObj name="Worksheet" r:id="rId4" imgW="964876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92696" y="1844824"/>
                        <a:ext cx="12961440" cy="2058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Worksheet" r:id="rId4" imgW="8525003" imgH="3057538" progId="Excel.Sheet.12">
                  <p:embed/>
                </p:oleObj>
              </mc:Choice>
              <mc:Fallback>
                <p:oleObj name="Worksheet" r:id="rId4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Worksheet" r:id="rId4" imgW="8505837" imgH="3057538" progId="Excel.Sheet.12">
                  <p:embed/>
                </p:oleObj>
              </mc:Choice>
              <mc:Fallback>
                <p:oleObj name="Worksheet" r:id="rId4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name="Worksheet" r:id="rId4" imgW="9382065" imgH="6486504" progId="Excel.Sheet.12">
                  <p:embed/>
                </p:oleObj>
              </mc:Choice>
              <mc:Fallback>
                <p:oleObj name="Worksheet" r:id="rId4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4" name="Worksheet" r:id="rId4" imgW="8372486" imgH="1533493" progId="Excel.Sheet.12">
                  <p:embed/>
                </p:oleObj>
              </mc:Choice>
              <mc:Fallback>
                <p:oleObj name="Worksheet" r:id="rId4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Worksheet" r:id="rId4" imgW="9982143" imgH="6677077" progId="Excel.Sheet.12">
                  <p:embed/>
                </p:oleObj>
              </mc:Choice>
              <mc:Fallback>
                <p:oleObj name="Worksheet" r:id="rId4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6230</TotalTime>
  <Words>419</Words>
  <Application>Microsoft Office PowerPoint</Application>
  <PresentationFormat>Presentación en pantalla (4:3)</PresentationFormat>
  <Paragraphs>298</Paragraphs>
  <Slides>138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138</vt:i4>
      </vt:variant>
    </vt:vector>
  </HeadingPairs>
  <TitlesOfParts>
    <vt:vector size="140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141</cp:revision>
  <dcterms:created xsi:type="dcterms:W3CDTF">2017-07-26T08:01:18Z</dcterms:created>
  <dcterms:modified xsi:type="dcterms:W3CDTF">2017-08-29T21:25:52Z</dcterms:modified>
</cp:coreProperties>
</file>